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24387175" cy="13716000"/>
  <p:notesSz cx="6858000" cy="9144000"/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E0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600" y="-75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57006" y="1098550"/>
            <a:ext cx="14632305" cy="234061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625" y="1098550"/>
            <a:ext cx="43498930" cy="234061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4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623" y="6400801"/>
            <a:ext cx="29065619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23696" y="6400801"/>
            <a:ext cx="29065616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3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A976-1D66-A348-BCB8-EC32B8A66512}" type="datetimeFigureOut">
              <a:rPr lang="en-US" smtClean="0"/>
              <a:t>8.05.19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04F9-2D03-7744-8955-528F809C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639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1088639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1088639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108863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Şablon 1920x1080 Kırmızı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24384000" cy="137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4990" y="2205558"/>
            <a:ext cx="98077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AE0905"/>
                </a:solidFill>
                <a:latin typeface="Arial"/>
                <a:cs typeface="Arial"/>
              </a:rPr>
              <a:t>KONU BAŞLIĞI</a:t>
            </a:r>
            <a:endParaRPr lang="en-US" sz="10000" b="1" dirty="0">
              <a:solidFill>
                <a:srgbClr val="AE0905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1" y="3854878"/>
            <a:ext cx="9795932" cy="81932"/>
          </a:xfrm>
          <a:prstGeom prst="rect">
            <a:avLst/>
          </a:prstGeom>
          <a:solidFill>
            <a:srgbClr val="AE090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203" y="6034549"/>
            <a:ext cx="13595714" cy="346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5000" dirty="0" smtClean="0"/>
              <a:t>Duyuru içerik bilgi</a:t>
            </a:r>
          </a:p>
          <a:p>
            <a:pPr algn="just">
              <a:lnSpc>
                <a:spcPct val="110000"/>
              </a:lnSpc>
            </a:pPr>
            <a:endParaRPr lang="tr-TR" sz="5000" dirty="0"/>
          </a:p>
          <a:p>
            <a:pPr algn="just">
              <a:lnSpc>
                <a:spcPct val="110000"/>
              </a:lnSpc>
            </a:pPr>
            <a:endParaRPr lang="tr-TR" sz="5000" dirty="0" smtClean="0"/>
          </a:p>
          <a:p>
            <a:pPr algn="just">
              <a:lnSpc>
                <a:spcPct val="110000"/>
              </a:lnSpc>
            </a:pPr>
            <a:r>
              <a:rPr lang="tr-TR" sz="5000" dirty="0" smtClean="0"/>
              <a:t>        </a:t>
            </a: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0082" y="9499600"/>
            <a:ext cx="107354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b="1" i="1" dirty="0" smtClean="0">
                <a:solidFill>
                  <a:srgbClr val="008000"/>
                </a:solidFill>
              </a:rPr>
              <a:t>Bilgilendirme için web sayfa adresi</a:t>
            </a:r>
            <a:r>
              <a:rPr lang="tr-TR" sz="5000" b="1" i="1" dirty="0" smtClean="0">
                <a:solidFill>
                  <a:srgbClr val="008000"/>
                </a:solidFill>
              </a:rPr>
              <a:t>;</a:t>
            </a:r>
            <a:endParaRPr lang="en-US" sz="5000" b="1" i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830" y="10532543"/>
            <a:ext cx="8499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b="1" i="1" dirty="0" err="1" smtClean="0">
                <a:solidFill>
                  <a:srgbClr val="AE0905"/>
                </a:solidFill>
              </a:rPr>
              <a:t>https</a:t>
            </a:r>
            <a:r>
              <a:rPr lang="tr-TR" sz="4200" b="1" i="1" dirty="0" smtClean="0">
                <a:solidFill>
                  <a:srgbClr val="AE0905"/>
                </a:solidFill>
              </a:rPr>
              <a:t>:/</a:t>
            </a:r>
            <a:r>
              <a:rPr lang="tr-TR" sz="4200" b="1" i="1" dirty="0" smtClean="0">
                <a:solidFill>
                  <a:srgbClr val="AE0905"/>
                </a:solidFill>
              </a:rPr>
              <a:t>/</a:t>
            </a:r>
            <a:r>
              <a:rPr lang="tr-TR" sz="4200" b="1" i="1" dirty="0" err="1" smtClean="0">
                <a:solidFill>
                  <a:srgbClr val="AE0905"/>
                </a:solidFill>
              </a:rPr>
              <a:t>xxxxxx.xxxxxx.xxx.xxxxx.xxx</a:t>
            </a:r>
            <a:endParaRPr lang="en-US" sz="4200" b="1" i="1" dirty="0">
              <a:solidFill>
                <a:srgbClr val="AE090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1" y="2163223"/>
            <a:ext cx="9795932" cy="81932"/>
          </a:xfrm>
          <a:prstGeom prst="rect">
            <a:avLst/>
          </a:prstGeom>
          <a:solidFill>
            <a:srgbClr val="AE090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2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ran Şablon 1920x1080 Mav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24384000" cy="137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4990" y="2205558"/>
            <a:ext cx="98077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AE0905"/>
                </a:solidFill>
                <a:latin typeface="Arial"/>
                <a:cs typeface="Arial"/>
              </a:rPr>
              <a:t>KONU BAŞLIĞI</a:t>
            </a:r>
            <a:endParaRPr lang="en-US" sz="10000" b="1" dirty="0">
              <a:solidFill>
                <a:srgbClr val="AE0905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1" y="3854878"/>
            <a:ext cx="9795932" cy="81932"/>
          </a:xfrm>
          <a:prstGeom prst="rect">
            <a:avLst/>
          </a:prstGeom>
          <a:solidFill>
            <a:srgbClr val="AE090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203" y="6034549"/>
            <a:ext cx="13595714" cy="346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5000" dirty="0" smtClean="0"/>
              <a:t>Duyuru içerik bilgi</a:t>
            </a:r>
          </a:p>
          <a:p>
            <a:pPr algn="just">
              <a:lnSpc>
                <a:spcPct val="110000"/>
              </a:lnSpc>
            </a:pPr>
            <a:endParaRPr lang="tr-TR" sz="5000" dirty="0"/>
          </a:p>
          <a:p>
            <a:pPr algn="just">
              <a:lnSpc>
                <a:spcPct val="110000"/>
              </a:lnSpc>
            </a:pPr>
            <a:endParaRPr lang="tr-TR" sz="5000" dirty="0" smtClean="0"/>
          </a:p>
          <a:p>
            <a:pPr algn="just">
              <a:lnSpc>
                <a:spcPct val="110000"/>
              </a:lnSpc>
            </a:pPr>
            <a:r>
              <a:rPr lang="tr-TR" sz="5000" dirty="0" smtClean="0"/>
              <a:t>        </a:t>
            </a: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0082" y="9499600"/>
            <a:ext cx="107354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b="1" i="1" dirty="0" smtClean="0">
                <a:solidFill>
                  <a:srgbClr val="008000"/>
                </a:solidFill>
              </a:rPr>
              <a:t>Bilgilendirme için web sayfa adresi</a:t>
            </a:r>
            <a:r>
              <a:rPr lang="tr-TR" sz="5000" b="1" i="1" dirty="0" smtClean="0">
                <a:solidFill>
                  <a:srgbClr val="008000"/>
                </a:solidFill>
              </a:rPr>
              <a:t>;</a:t>
            </a:r>
            <a:endParaRPr lang="en-US" sz="5000" b="1" i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830" y="10532543"/>
            <a:ext cx="8499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b="1" i="1" dirty="0" err="1" smtClean="0">
                <a:solidFill>
                  <a:srgbClr val="AE0905"/>
                </a:solidFill>
              </a:rPr>
              <a:t>https</a:t>
            </a:r>
            <a:r>
              <a:rPr lang="tr-TR" sz="4200" b="1" i="1" dirty="0" smtClean="0">
                <a:solidFill>
                  <a:srgbClr val="AE0905"/>
                </a:solidFill>
              </a:rPr>
              <a:t>:/</a:t>
            </a:r>
            <a:r>
              <a:rPr lang="tr-TR" sz="4200" b="1" i="1" dirty="0" smtClean="0">
                <a:solidFill>
                  <a:srgbClr val="AE0905"/>
                </a:solidFill>
              </a:rPr>
              <a:t>/</a:t>
            </a:r>
            <a:r>
              <a:rPr lang="tr-TR" sz="4200" b="1" i="1" dirty="0" err="1" smtClean="0">
                <a:solidFill>
                  <a:srgbClr val="AE0905"/>
                </a:solidFill>
              </a:rPr>
              <a:t>xxxxxx.xxxxxx.xxx.xxxxx.xxx</a:t>
            </a:r>
            <a:endParaRPr lang="en-US" sz="4200" b="1" i="1" dirty="0">
              <a:solidFill>
                <a:srgbClr val="AE090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1" y="2163223"/>
            <a:ext cx="9795932" cy="81932"/>
          </a:xfrm>
          <a:prstGeom prst="rect">
            <a:avLst/>
          </a:prstGeom>
          <a:solidFill>
            <a:srgbClr val="AE090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ran Şablon 1920x1080 Yeş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4990" y="2205558"/>
            <a:ext cx="98077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AE0905"/>
                </a:solidFill>
                <a:latin typeface="Arial"/>
                <a:cs typeface="Arial"/>
              </a:rPr>
              <a:t>KONU BAŞLIĞI</a:t>
            </a:r>
            <a:endParaRPr lang="en-US" sz="10000" b="1" dirty="0">
              <a:solidFill>
                <a:srgbClr val="AE0905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1" y="3854878"/>
            <a:ext cx="9795932" cy="81932"/>
          </a:xfrm>
          <a:prstGeom prst="rect">
            <a:avLst/>
          </a:prstGeom>
          <a:solidFill>
            <a:srgbClr val="AE090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203" y="6034549"/>
            <a:ext cx="13595714" cy="346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5000" dirty="0" smtClean="0"/>
              <a:t>Duyuru içerik bilgi</a:t>
            </a:r>
          </a:p>
          <a:p>
            <a:pPr algn="just">
              <a:lnSpc>
                <a:spcPct val="110000"/>
              </a:lnSpc>
            </a:pPr>
            <a:endParaRPr lang="tr-TR" sz="5000" dirty="0"/>
          </a:p>
          <a:p>
            <a:pPr algn="just">
              <a:lnSpc>
                <a:spcPct val="110000"/>
              </a:lnSpc>
            </a:pPr>
            <a:endParaRPr lang="tr-TR" sz="5000" dirty="0" smtClean="0"/>
          </a:p>
          <a:p>
            <a:pPr algn="just">
              <a:lnSpc>
                <a:spcPct val="110000"/>
              </a:lnSpc>
            </a:pPr>
            <a:r>
              <a:rPr lang="tr-TR" sz="5000" dirty="0" smtClean="0"/>
              <a:t>        </a:t>
            </a: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0082" y="9499600"/>
            <a:ext cx="107354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b="1" i="1" dirty="0" smtClean="0">
                <a:solidFill>
                  <a:srgbClr val="008000"/>
                </a:solidFill>
              </a:rPr>
              <a:t>Bilgilendirme için web sayfa adresi</a:t>
            </a:r>
            <a:r>
              <a:rPr lang="tr-TR" sz="5000" b="1" i="1" dirty="0" smtClean="0">
                <a:solidFill>
                  <a:srgbClr val="008000"/>
                </a:solidFill>
              </a:rPr>
              <a:t>;</a:t>
            </a:r>
            <a:endParaRPr lang="en-US" sz="5000" b="1" i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830" y="10532543"/>
            <a:ext cx="8499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b="1" i="1" dirty="0" err="1" smtClean="0">
                <a:solidFill>
                  <a:srgbClr val="AE0905"/>
                </a:solidFill>
              </a:rPr>
              <a:t>https</a:t>
            </a:r>
            <a:r>
              <a:rPr lang="tr-TR" sz="4200" b="1" i="1" dirty="0" smtClean="0">
                <a:solidFill>
                  <a:srgbClr val="AE0905"/>
                </a:solidFill>
              </a:rPr>
              <a:t>:/</a:t>
            </a:r>
            <a:r>
              <a:rPr lang="tr-TR" sz="4200" b="1" i="1" dirty="0" smtClean="0">
                <a:solidFill>
                  <a:srgbClr val="AE0905"/>
                </a:solidFill>
              </a:rPr>
              <a:t>/</a:t>
            </a:r>
            <a:r>
              <a:rPr lang="tr-TR" sz="4200" b="1" i="1" dirty="0" err="1" smtClean="0">
                <a:solidFill>
                  <a:srgbClr val="AE0905"/>
                </a:solidFill>
              </a:rPr>
              <a:t>xxxxxx.xxxxxx.xxx.xxxxx.xxx</a:t>
            </a:r>
            <a:endParaRPr lang="en-US" sz="4200" b="1" i="1" dirty="0">
              <a:solidFill>
                <a:srgbClr val="AE090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1" y="2163223"/>
            <a:ext cx="9795932" cy="81932"/>
          </a:xfrm>
          <a:prstGeom prst="rect">
            <a:avLst/>
          </a:prstGeom>
          <a:solidFill>
            <a:srgbClr val="AE090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1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</Words>
  <Application>Microsoft Macintosh PowerPoint</Application>
  <PresentationFormat>Custom</PresentationFormat>
  <Paragraphs>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ETÜ GRAFİK</dc:creator>
  <cp:lastModifiedBy>ETÜ GRAFİK</cp:lastModifiedBy>
  <cp:revision>4</cp:revision>
  <dcterms:created xsi:type="dcterms:W3CDTF">2019-02-13T07:17:34Z</dcterms:created>
  <dcterms:modified xsi:type="dcterms:W3CDTF">2019-05-08T10:58:55Z</dcterms:modified>
</cp:coreProperties>
</file>